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6888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358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825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16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5348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249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994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16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602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158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816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EC86E47-4239-4DCD-ACE5-6A0187AA4BCE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08B5101-BB39-438F-9E07-786C3CB08A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73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E5FF0-8E51-BACF-63E0-602F7C643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8391D08C-DC8A-5E81-D37C-8A684E361B8D}"/>
              </a:ext>
            </a:extLst>
          </p:cNvPr>
          <p:cNvSpPr/>
          <p:nvPr/>
        </p:nvSpPr>
        <p:spPr>
          <a:xfrm>
            <a:off x="2216258" y="1965986"/>
            <a:ext cx="7892782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تفعيل أسبوع الفضاء العالمي 2024</a:t>
            </a:r>
          </a:p>
          <a:p>
            <a:pPr algn="ctr"/>
            <a:r>
              <a:rPr lang="ar-SA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بعنوان </a:t>
            </a:r>
          </a:p>
          <a:p>
            <a:pPr algn="ctr"/>
            <a:r>
              <a:rPr lang="ar-SA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 الفضاء والتغير المناخي)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ar-SA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المتوسطة الثالثة</a:t>
            </a:r>
          </a:p>
        </p:txBody>
      </p:sp>
    </p:spTree>
    <p:extLst>
      <p:ext uri="{BB962C8B-B14F-4D97-AF65-F5344CB8AC3E}">
        <p14:creationId xmlns:p14="http://schemas.microsoft.com/office/powerpoint/2010/main" val="118601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 descr="صورة تحتوي على نص, لقطة شاشة, صفحة ويب&#10;&#10;تم إنشاء الوصف تلقائياً">
            <a:extLst>
              <a:ext uri="{FF2B5EF4-FFF2-40B4-BE49-F238E27FC236}">
                <a16:creationId xmlns:a16="http://schemas.microsoft.com/office/drawing/2014/main" id="{BC2CAE5C-7A94-1F46-B0E4-086387DCB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614" y="464948"/>
            <a:ext cx="9946653" cy="602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7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69C1F-B138-2B1A-72A6-3874814E9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 descr="صورة تحتوي على نص, لقطة شاشة, تصميم الجرافيك, التصميم&#10;&#10;تم إنشاء الوصف تلقائياً">
            <a:extLst>
              <a:ext uri="{FF2B5EF4-FFF2-40B4-BE49-F238E27FC236}">
                <a16:creationId xmlns:a16="http://schemas.microsoft.com/office/drawing/2014/main" id="{8E564443-63E1-3CAA-21AC-2EA74DB90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90" y="666426"/>
            <a:ext cx="9453966" cy="547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7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B8C62-FC5A-7B08-F10F-9B792BC7D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صورة تحتوي على نص, تلبيس, حائط, التلفزيون&#10;&#10;تم إنشاء الوصف تلقائياً">
            <a:extLst>
              <a:ext uri="{FF2B5EF4-FFF2-40B4-BE49-F238E27FC236}">
                <a16:creationId xmlns:a16="http://schemas.microsoft.com/office/drawing/2014/main" id="{34F653BA-F6E3-C1C5-8121-C60B3436D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78" y="1007390"/>
            <a:ext cx="9469464" cy="517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9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1C16B-0428-41D4-57AD-69507277F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صورة تحتوي على نص, لقطة شاشة, تصميم الجرافيك, صفحة ويب&#10;&#10;تم إنشاء الوصف تلقائياً">
            <a:extLst>
              <a:ext uri="{FF2B5EF4-FFF2-40B4-BE49-F238E27FC236}">
                <a16:creationId xmlns:a16="http://schemas.microsoft.com/office/drawing/2014/main" id="{C793161E-121F-0137-BFF6-78342E543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33" y="1069382"/>
            <a:ext cx="9701938" cy="469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6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فقاعات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فقاعات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فقاعات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فقاعات</Template>
  <TotalTime>109</TotalTime>
  <Words>13</Words>
  <Application>Microsoft Office PowerPoint</Application>
  <PresentationFormat>شاشة عريضة</PresentationFormat>
  <Paragraphs>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فقاعات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توتا الحسيني</dc:creator>
  <cp:lastModifiedBy>توتا الحسيني</cp:lastModifiedBy>
  <cp:revision>1</cp:revision>
  <dcterms:created xsi:type="dcterms:W3CDTF">2024-10-15T06:53:29Z</dcterms:created>
  <dcterms:modified xsi:type="dcterms:W3CDTF">2024-10-15T08:43:21Z</dcterms:modified>
</cp:coreProperties>
</file>